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6"/>
    <a:srgbClr val="FE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0FAD2-7705-4798-886B-12FAC760057E}" v="5" dt="2025-07-25T19:20:4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che Orbe" userId="ee5d0185-1fe6-4bd8-9496-e2e5e52f8c1e" providerId="ADAL" clId="{4E13786C-5F94-494E-86B1-72714A5DE02B}"/>
    <pc:docChg chg="undo custSel delSld modSld">
      <pc:chgData name="Blanche Orbe" userId="ee5d0185-1fe6-4bd8-9496-e2e5e52f8c1e" providerId="ADAL" clId="{4E13786C-5F94-494E-86B1-72714A5DE02B}" dt="2025-06-27T19:03:49.657" v="834" actId="20577"/>
      <pc:docMkLst>
        <pc:docMk/>
      </pc:docMkLst>
      <pc:sldChg chg="addSp delSp modSp mod">
        <pc:chgData name="Blanche Orbe" userId="ee5d0185-1fe6-4bd8-9496-e2e5e52f8c1e" providerId="ADAL" clId="{4E13786C-5F94-494E-86B1-72714A5DE02B}" dt="2025-06-27T19:03:49.657" v="834" actId="20577"/>
        <pc:sldMkLst>
          <pc:docMk/>
          <pc:sldMk cId="1270949038" sldId="256"/>
        </pc:sldMkLst>
        <pc:spChg chg="mod">
          <ac:chgData name="Blanche Orbe" userId="ee5d0185-1fe6-4bd8-9496-e2e5e52f8c1e" providerId="ADAL" clId="{4E13786C-5F94-494E-86B1-72714A5DE02B}" dt="2025-06-25T15:38:19.590" v="770" actId="20577"/>
          <ac:spMkLst>
            <pc:docMk/>
            <pc:sldMk cId="1270949038" sldId="256"/>
            <ac:spMk id="2" creationId="{A99985A3-52EF-3A40-A48F-BC3264622918}"/>
          </ac:spMkLst>
        </pc:spChg>
        <pc:spChg chg="mod">
          <ac:chgData name="Blanche Orbe" userId="ee5d0185-1fe6-4bd8-9496-e2e5e52f8c1e" providerId="ADAL" clId="{4E13786C-5F94-494E-86B1-72714A5DE02B}" dt="2025-06-23T19:07:54.361" v="100" actId="20577"/>
          <ac:spMkLst>
            <pc:docMk/>
            <pc:sldMk cId="1270949038" sldId="256"/>
            <ac:spMk id="9" creationId="{FEF00132-3A3A-4140-8476-A55B0020B4E3}"/>
          </ac:spMkLst>
        </pc:spChg>
        <pc:spChg chg="mod">
          <ac:chgData name="Blanche Orbe" userId="ee5d0185-1fe6-4bd8-9496-e2e5e52f8c1e" providerId="ADAL" clId="{4E13786C-5F94-494E-86B1-72714A5DE02B}" dt="2025-06-27T19:03:49.657" v="834" actId="20577"/>
          <ac:spMkLst>
            <pc:docMk/>
            <pc:sldMk cId="1270949038" sldId="256"/>
            <ac:spMk id="11" creationId="{2A7FDFAB-1DFA-B05A-D760-1324F22B596F}"/>
          </ac:spMkLst>
        </pc:spChg>
        <pc:picChg chg="add del mod">
          <ac:chgData name="Blanche Orbe" userId="ee5d0185-1fe6-4bd8-9496-e2e5e52f8c1e" providerId="ADAL" clId="{4E13786C-5F94-494E-86B1-72714A5DE02B}" dt="2025-06-23T19:06:06.989" v="40" actId="732"/>
          <ac:picMkLst>
            <pc:docMk/>
            <pc:sldMk cId="1270949038" sldId="256"/>
            <ac:picMk id="1026" creationId="{913E62F7-3B8D-550C-532B-A0C434DCA0B2}"/>
          </ac:picMkLst>
        </pc:picChg>
        <pc:picChg chg="add mod">
          <ac:chgData name="Blanche Orbe" userId="ee5d0185-1fe6-4bd8-9496-e2e5e52f8c1e" providerId="ADAL" clId="{4E13786C-5F94-494E-86B1-72714A5DE02B}" dt="2025-06-23T19:20:47.778" v="419" actId="14100"/>
          <ac:picMkLst>
            <pc:docMk/>
            <pc:sldMk cId="1270949038" sldId="256"/>
            <ac:picMk id="1028" creationId="{A222DE89-7762-D066-B7F9-EF66F9B22095}"/>
          </ac:picMkLst>
        </pc:picChg>
      </pc:sldChg>
      <pc:sldChg chg="del">
        <pc:chgData name="Blanche Orbe" userId="ee5d0185-1fe6-4bd8-9496-e2e5e52f8c1e" providerId="ADAL" clId="{4E13786C-5F94-494E-86B1-72714A5DE02B}" dt="2025-06-23T19:03:24.436" v="0" actId="47"/>
        <pc:sldMkLst>
          <pc:docMk/>
          <pc:sldMk cId="2337846940" sldId="257"/>
        </pc:sldMkLst>
      </pc:sldChg>
    </pc:docChg>
  </pc:docChgLst>
  <pc:docChgLst>
    <pc:chgData name="April Gordon" userId="0cc5b995-6f8e-49b7-88cf-2fdffdf79330" providerId="ADAL" clId="{8BA0FAD2-7705-4798-886B-12FAC760057E}"/>
    <pc:docChg chg="modSld">
      <pc:chgData name="April Gordon" userId="0cc5b995-6f8e-49b7-88cf-2fdffdf79330" providerId="ADAL" clId="{8BA0FAD2-7705-4798-886B-12FAC760057E}" dt="2025-07-25T19:20:44.264" v="4" actId="13926"/>
      <pc:docMkLst>
        <pc:docMk/>
      </pc:docMkLst>
      <pc:sldChg chg="modSp mod">
        <pc:chgData name="April Gordon" userId="0cc5b995-6f8e-49b7-88cf-2fdffdf79330" providerId="ADAL" clId="{8BA0FAD2-7705-4798-886B-12FAC760057E}" dt="2025-07-25T19:20:44.264" v="4" actId="13926"/>
        <pc:sldMkLst>
          <pc:docMk/>
          <pc:sldMk cId="1270949038" sldId="256"/>
        </pc:sldMkLst>
        <pc:spChg chg="mod">
          <ac:chgData name="April Gordon" userId="0cc5b995-6f8e-49b7-88cf-2fdffdf79330" providerId="ADAL" clId="{8BA0FAD2-7705-4798-886B-12FAC760057E}" dt="2025-07-25T19:20:44.264" v="4" actId="13926"/>
          <ac:spMkLst>
            <pc:docMk/>
            <pc:sldMk cId="1270949038" sldId="256"/>
            <ac:spMk id="11" creationId="{2A7FDFAB-1DFA-B05A-D760-1324F22B596F}"/>
          </ac:spMkLst>
        </pc:spChg>
      </pc:sldChg>
    </pc:docChg>
  </pc:docChgLst>
  <pc:docChgLst>
    <pc:chgData name="Joseph Inman" userId="1e9001ac-5718-41c2-b7e7-54fabf802858" providerId="ADAL" clId="{E5BE88F0-3B22-45B5-BAB4-5E2E5121089B}"/>
    <pc:docChg chg="custSel addSld modSld">
      <pc:chgData name="Joseph Inman" userId="1e9001ac-5718-41c2-b7e7-54fabf802858" providerId="ADAL" clId="{E5BE88F0-3B22-45B5-BAB4-5E2E5121089B}" dt="2025-06-19T22:34:06.103" v="12" actId="21"/>
      <pc:docMkLst>
        <pc:docMk/>
      </pc:docMkLst>
      <pc:sldChg chg="delSp modSp add mod">
        <pc:chgData name="Joseph Inman" userId="1e9001ac-5718-41c2-b7e7-54fabf802858" providerId="ADAL" clId="{E5BE88F0-3B22-45B5-BAB4-5E2E5121089B}" dt="2025-06-19T22:34:06.103" v="12" actId="21"/>
        <pc:sldMkLst>
          <pc:docMk/>
          <pc:sldMk cId="2337846940" sldId="257"/>
        </pc:sldMkLst>
      </pc:sldChg>
    </pc:docChg>
  </pc:docChgLst>
  <pc:docChgLst>
    <pc:chgData name="April Gordon" userId="0cc5b995-6f8e-49b7-88cf-2fdffdf79330" providerId="ADAL" clId="{CF14A3C1-FC8A-432C-976B-63A5EC06FE04}"/>
    <pc:docChg chg="undo custSel modSld">
      <pc:chgData name="April Gordon" userId="0cc5b995-6f8e-49b7-88cf-2fdffdf79330" providerId="ADAL" clId="{CF14A3C1-FC8A-432C-976B-63A5EC06FE04}" dt="2025-06-27T19:05:38.808" v="244" actId="20577"/>
      <pc:docMkLst>
        <pc:docMk/>
      </pc:docMkLst>
      <pc:sldChg chg="addSp delSp modSp mod">
        <pc:chgData name="April Gordon" userId="0cc5b995-6f8e-49b7-88cf-2fdffdf79330" providerId="ADAL" clId="{CF14A3C1-FC8A-432C-976B-63A5EC06FE04}" dt="2025-06-27T19:05:38.808" v="244" actId="20577"/>
        <pc:sldMkLst>
          <pc:docMk/>
          <pc:sldMk cId="1270949038" sldId="256"/>
        </pc:sldMkLst>
        <pc:spChg chg="mod">
          <ac:chgData name="April Gordon" userId="0cc5b995-6f8e-49b7-88cf-2fdffdf79330" providerId="ADAL" clId="{CF14A3C1-FC8A-432C-976B-63A5EC06FE04}" dt="2025-06-24T16:57:46.736" v="205" actId="20577"/>
          <ac:spMkLst>
            <pc:docMk/>
            <pc:sldMk cId="1270949038" sldId="256"/>
            <ac:spMk id="2" creationId="{A99985A3-52EF-3A40-A48F-BC3264622918}"/>
          </ac:spMkLst>
        </pc:spChg>
        <pc:spChg chg="mod">
          <ac:chgData name="April Gordon" userId="0cc5b995-6f8e-49b7-88cf-2fdffdf79330" providerId="ADAL" clId="{CF14A3C1-FC8A-432C-976B-63A5EC06FE04}" dt="2025-06-24T16:55:16.525" v="36" actId="1076"/>
          <ac:spMkLst>
            <pc:docMk/>
            <pc:sldMk cId="1270949038" sldId="256"/>
            <ac:spMk id="9" creationId="{FEF00132-3A3A-4140-8476-A55B0020B4E3}"/>
          </ac:spMkLst>
        </pc:spChg>
        <pc:spChg chg="mod">
          <ac:chgData name="April Gordon" userId="0cc5b995-6f8e-49b7-88cf-2fdffdf79330" providerId="ADAL" clId="{CF14A3C1-FC8A-432C-976B-63A5EC06FE04}" dt="2025-06-27T19:05:38.808" v="244" actId="20577"/>
          <ac:spMkLst>
            <pc:docMk/>
            <pc:sldMk cId="1270949038" sldId="256"/>
            <ac:spMk id="11" creationId="{2A7FDFAB-1DFA-B05A-D760-1324F22B596F}"/>
          </ac:spMkLst>
        </pc:spChg>
        <pc:picChg chg="mod">
          <ac:chgData name="April Gordon" userId="0cc5b995-6f8e-49b7-88cf-2fdffdf79330" providerId="ADAL" clId="{CF14A3C1-FC8A-432C-976B-63A5EC06FE04}" dt="2025-06-24T16:55:17.980" v="37" actId="1076"/>
          <ac:picMkLst>
            <pc:docMk/>
            <pc:sldMk cId="1270949038" sldId="256"/>
            <ac:picMk id="12" creationId="{B6CB33D9-955B-3FC5-7027-3A5FB6A30BA2}"/>
          </ac:picMkLst>
        </pc:picChg>
        <pc:picChg chg="mod">
          <ac:chgData name="April Gordon" userId="0cc5b995-6f8e-49b7-88cf-2fdffdf79330" providerId="ADAL" clId="{CF14A3C1-FC8A-432C-976B-63A5EC06FE04}" dt="2025-06-24T16:57:56.978" v="206" actId="1076"/>
          <ac:picMkLst>
            <pc:docMk/>
            <pc:sldMk cId="1270949038" sldId="256"/>
            <ac:picMk id="1026" creationId="{913E62F7-3B8D-550C-532B-A0C434DCA0B2}"/>
          </ac:picMkLst>
        </pc:picChg>
        <pc:picChg chg="mod">
          <ac:chgData name="April Gordon" userId="0cc5b995-6f8e-49b7-88cf-2fdffdf79330" providerId="ADAL" clId="{CF14A3C1-FC8A-432C-976B-63A5EC06FE04}" dt="2025-06-24T16:58:06.020" v="208" actId="1076"/>
          <ac:picMkLst>
            <pc:docMk/>
            <pc:sldMk cId="1270949038" sldId="256"/>
            <ac:picMk id="1028" creationId="{A222DE89-7762-D066-B7F9-EF66F9B220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4D86-2308-9B4C-B7DD-E9F6E380D9E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76CB331-94FC-3B48-8CBD-322310FC9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8042"/>
            <a:ext cx="7772398" cy="5670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206712-698E-DD4A-8CC5-37DE7236B8A8}"/>
              </a:ext>
            </a:extLst>
          </p:cNvPr>
          <p:cNvSpPr/>
          <p:nvPr/>
        </p:nvSpPr>
        <p:spPr>
          <a:xfrm>
            <a:off x="0" y="0"/>
            <a:ext cx="3217127" cy="2117904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D19D-3AF8-C842-A110-AF6605F3EB10}"/>
              </a:ext>
            </a:extLst>
          </p:cNvPr>
          <p:cNvSpPr/>
          <p:nvPr/>
        </p:nvSpPr>
        <p:spPr>
          <a:xfrm>
            <a:off x="0" y="9547926"/>
            <a:ext cx="7772398" cy="510473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93968-15A3-A04A-9864-0CA59FCD0B3C}"/>
              </a:ext>
            </a:extLst>
          </p:cNvPr>
          <p:cNvSpPr txBox="1"/>
          <p:nvPr/>
        </p:nvSpPr>
        <p:spPr>
          <a:xfrm>
            <a:off x="279432" y="9653104"/>
            <a:ext cx="1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SANDEMAN.COM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D91AA5-F212-D942-B6F5-7B5FF7D65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39" y="320475"/>
            <a:ext cx="1698224" cy="1497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95E31F-4ECC-F947-8218-6EAC65DE7159}"/>
              </a:ext>
            </a:extLst>
          </p:cNvPr>
          <p:cNvSpPr txBox="1"/>
          <p:nvPr/>
        </p:nvSpPr>
        <p:spPr>
          <a:xfrm>
            <a:off x="6451030" y="9681499"/>
            <a:ext cx="107571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/>
              <a:t>@SandemanPorto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B69B0C-5AA5-894D-BA77-A8B7C7652608}"/>
              </a:ext>
            </a:extLst>
          </p:cNvPr>
          <p:cNvSpPr txBox="1"/>
          <p:nvPr/>
        </p:nvSpPr>
        <p:spPr>
          <a:xfrm>
            <a:off x="5326157" y="9681499"/>
            <a:ext cx="11792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/>
              <a:t>/TheSandemanDon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02D63-C232-BF45-B57E-21B58876B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526" y="9708424"/>
            <a:ext cx="154936" cy="1549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AF59C9-4DEB-1E42-B5AD-76B450C96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50" y="9708424"/>
            <a:ext cx="150330" cy="1503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9F2CFB-D954-D14B-A56D-8C5B53E7F711}"/>
              </a:ext>
            </a:extLst>
          </p:cNvPr>
          <p:cNvGrpSpPr/>
          <p:nvPr/>
        </p:nvGrpSpPr>
        <p:grpSpPr>
          <a:xfrm>
            <a:off x="334924" y="2246467"/>
            <a:ext cx="5791555" cy="1993065"/>
            <a:chOff x="330162" y="2212271"/>
            <a:chExt cx="5791555" cy="19930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9985A3-52EF-3A40-A48F-BC3264622918}"/>
                </a:ext>
              </a:extLst>
            </p:cNvPr>
            <p:cNvSpPr txBox="1"/>
            <p:nvPr/>
          </p:nvSpPr>
          <p:spPr>
            <a:xfrm>
              <a:off x="330162" y="2212271"/>
              <a:ext cx="5791555" cy="1993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/>
                <a:t>THE WORLD’S </a:t>
              </a:r>
              <a:br>
                <a:rPr lang="en-US" sz="2400" b="1"/>
              </a:br>
              <a:r>
                <a:rPr lang="en-US" sz="2400" b="1">
                  <a:solidFill>
                    <a:srgbClr val="F5A706"/>
                  </a:solidFill>
                </a:rPr>
                <a:t>MOST AWARDED</a:t>
              </a:r>
              <a:br>
                <a:rPr lang="en-US" sz="2400" b="1"/>
              </a:br>
              <a:r>
                <a:rPr lang="en-US" sz="2400" b="1"/>
                <a:t>PORT WINE</a:t>
              </a:r>
            </a:p>
            <a:p>
              <a:r>
                <a:rPr lang="en-US" sz="2800" b="1">
                  <a:solidFill>
                    <a:srgbClr val="F5A706"/>
                  </a:solidFill>
                </a:rPr>
                <a:t>NEW: FOUNDER’S RESERVE 375ML COMING SOON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5BA638-AABC-354D-A781-59A8B0F20687}"/>
                </a:ext>
              </a:extLst>
            </p:cNvPr>
            <p:cNvSpPr txBox="1"/>
            <p:nvPr/>
          </p:nvSpPr>
          <p:spPr>
            <a:xfrm>
              <a:off x="1866409" y="3099169"/>
              <a:ext cx="528637" cy="5539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>
                  <a:solidFill>
                    <a:prstClr val="black"/>
                  </a:solidFill>
                </a:rPr>
                <a:t>*</a:t>
              </a:r>
              <a:endParaRPr lang="en-US" sz="1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EF00132-3A3A-4140-8476-A55B0020B4E3}"/>
              </a:ext>
            </a:extLst>
          </p:cNvPr>
          <p:cNvSpPr txBox="1"/>
          <p:nvPr/>
        </p:nvSpPr>
        <p:spPr>
          <a:xfrm>
            <a:off x="5670392" y="9304908"/>
            <a:ext cx="3014662" cy="247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"/>
              <a:t>Sources:  Nielsen L52W </a:t>
            </a:r>
            <a:r>
              <a:rPr lang="en-US" sz="600" err="1"/>
              <a:t>w.e</a:t>
            </a:r>
            <a:r>
              <a:rPr lang="en-US" sz="600"/>
              <a:t>. 05.17.25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C3A5B-98E9-46ED-AE45-54AEE884D5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602"/>
          <a:stretch/>
        </p:blipFill>
        <p:spPr>
          <a:xfrm>
            <a:off x="3217127" y="-3359"/>
            <a:ext cx="2210077" cy="21179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528D43-5DC6-4063-99DA-00E4A01FB8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644" r="3146" b="10359"/>
          <a:stretch/>
        </p:blipFill>
        <p:spPr>
          <a:xfrm>
            <a:off x="5424849" y="-3359"/>
            <a:ext cx="2300082" cy="2117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7FDFAB-1DFA-B05A-D760-1324F22B596F}"/>
              </a:ext>
            </a:extLst>
          </p:cNvPr>
          <p:cNvSpPr txBox="1"/>
          <p:nvPr/>
        </p:nvSpPr>
        <p:spPr>
          <a:xfrm>
            <a:off x="329470" y="4687951"/>
            <a:ext cx="5095379" cy="423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79668"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b="1">
                <a:solidFill>
                  <a:srgbClr val="F5A706"/>
                </a:solidFill>
                <a:latin typeface="+mj-lt"/>
              </a:rPr>
              <a:t>THE HOUSE OF SANDEMAN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</a:rPr>
              <a:t>Founded in 1790 with over 230 years of quality and innovation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</a:rPr>
              <a:t>Sandeman is the #1 Imported Port in the US by volume*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</a:rPr>
              <a:t>Sandeman is known for its elegant and vibrant house style </a:t>
            </a:r>
            <a:endParaRPr lang="en-US" sz="1000">
              <a:solidFill>
                <a:srgbClr val="000000"/>
              </a:solidFill>
              <a:latin typeface="+mj-lt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000">
              <a:latin typeface="+mj-lt"/>
              <a:sym typeface="Georgia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b="1">
                <a:solidFill>
                  <a:srgbClr val="F5A706"/>
                </a:solidFill>
                <a:latin typeface="+mj-lt"/>
              </a:rPr>
              <a:t>FOUNDER’S RESERVE RUBY PORT</a:t>
            </a:r>
            <a:endParaRPr lang="en-US" sz="1100">
              <a:solidFill>
                <a:srgbClr val="000000"/>
              </a:solidFill>
              <a:latin typeface="+mj-lt"/>
              <a:sym typeface="Georgia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  <a:sym typeface="Georgia"/>
              </a:rPr>
              <a:t>Named in honor of the Founder, George Sandeman, this reserve is one of Sandeman’s greatest Ports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  <a:sym typeface="Georgia"/>
              </a:rPr>
              <a:t>S</a:t>
            </a:r>
            <a:r>
              <a:rPr lang="en-US" sz="1100">
                <a:solidFill>
                  <a:srgbClr val="000000"/>
                </a:solidFill>
                <a:latin typeface="+mj-lt"/>
              </a:rPr>
              <a:t>elected from the finest lots of each vintage and aged for 5 years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</a:rPr>
              <a:t>Full of the power, fruit, and fire that distinguishes Ruby Port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</a:rPr>
              <a:t>Serve chilled, on the rocks or in your favorite cocktail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100">
              <a:solidFill>
                <a:srgbClr val="000000"/>
              </a:solidFill>
              <a:latin typeface="+mj-lt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462" b="1">
                <a:solidFill>
                  <a:srgbClr val="F5A706"/>
                </a:solidFill>
                <a:latin typeface="+mj-lt"/>
                <a:sym typeface="Georgia"/>
              </a:rPr>
              <a:t>NEW 375ML Format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  <a:sym typeface="Georgia"/>
              </a:rPr>
              <a:t>Convenient format perfect for by the glass &amp; hotel mini bar programs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  <a:sym typeface="Georgia"/>
              </a:rPr>
              <a:t>Retail flexibility and driving trial &amp;  impulse purchase</a:t>
            </a:r>
          </a:p>
          <a:p>
            <a:pPr defTabSz="279668"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460" b="1">
              <a:solidFill>
                <a:srgbClr val="F5A706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defTabSz="279668"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460" b="1">
                <a:solidFill>
                  <a:srgbClr val="F5A706"/>
                </a:solidFill>
                <a:latin typeface="+mj-lt"/>
                <a:ea typeface="Georgia"/>
                <a:cs typeface="Georgia"/>
                <a:sym typeface="Georgia"/>
              </a:rPr>
              <a:t>SPECS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  <a:ea typeface="Georgia"/>
                <a:cs typeface="Georgia"/>
                <a:sym typeface="Georgia"/>
              </a:rPr>
              <a:t>SRP:  $15.99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  <a:ea typeface="Georgia"/>
                <a:cs typeface="Georgia"/>
                <a:sym typeface="Georgia"/>
              </a:rPr>
              <a:t>375ml / 12pk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>
                <a:solidFill>
                  <a:srgbClr val="000000"/>
                </a:solidFill>
                <a:latin typeface="+mj-lt"/>
                <a:ea typeface="Georgia"/>
                <a:cs typeface="Georgia"/>
                <a:sym typeface="Georgia"/>
              </a:rPr>
              <a:t>Available to ship September 1, 2025</a:t>
            </a:r>
          </a:p>
          <a:p>
            <a:pPr defTabSz="279668">
              <a:spcAft>
                <a:spcPts val="1200"/>
              </a:spcAft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100">
              <a:solidFill>
                <a:srgbClr val="000000"/>
              </a:solidFill>
              <a:latin typeface="+mj-lt"/>
            </a:endParaRPr>
          </a:p>
          <a:p>
            <a:pPr defTabSz="279668">
              <a:spcAft>
                <a:spcPts val="1200"/>
              </a:spcAft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1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Picture 11" descr="A bottle of liquor with a black background&#10;&#10;AI-generated content may be incorrect.">
            <a:extLst>
              <a:ext uri="{FF2B5EF4-FFF2-40B4-BE49-F238E27FC236}">
                <a16:creationId xmlns:a16="http://schemas.microsoft.com/office/drawing/2014/main" id="{B6CB33D9-955B-3FC5-7027-3A5FB6A30B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6152" r="36486"/>
          <a:stretch/>
        </p:blipFill>
        <p:spPr>
          <a:xfrm>
            <a:off x="5169701" y="2713644"/>
            <a:ext cx="2698757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3E62F7-3B8D-550C-532B-A0C434DCA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t="-1" b="-2983"/>
          <a:stretch>
            <a:fillRect/>
          </a:stretch>
        </p:blipFill>
        <p:spPr bwMode="auto">
          <a:xfrm>
            <a:off x="329470" y="8724180"/>
            <a:ext cx="486740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22DE89-7762-D066-B7F9-EF66F9B2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32" y="7724378"/>
            <a:ext cx="174144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94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C314991B7E64C88D22C61AA3E02A5" ma:contentTypeVersion="23" ma:contentTypeDescription="Create a new document." ma:contentTypeScope="" ma:versionID="3eef7db8d18408089299f279ce821eed">
  <xsd:schema xmlns:xsd="http://www.w3.org/2001/XMLSchema" xmlns:xs="http://www.w3.org/2001/XMLSchema" xmlns:p="http://schemas.microsoft.com/office/2006/metadata/properties" xmlns:ns1="http://schemas.microsoft.com/sharepoint/v3" xmlns:ns2="98f1e015-1080-4806-a2e2-0292cf5e6118" xmlns:ns3="21eda0ec-9f4f-42e4-8833-71737f93015f" targetNamespace="http://schemas.microsoft.com/office/2006/metadata/properties" ma:root="true" ma:fieldsID="594b0ebb54fb6a411a8cfe5fa3fef82f" ns1:_="" ns2:_="" ns3:_="">
    <xsd:import namespace="http://schemas.microsoft.com/sharepoint/v3"/>
    <xsd:import namespace="98f1e015-1080-4806-a2e2-0292cf5e6118"/>
    <xsd:import namespace="21eda0ec-9f4f-42e4-8833-71737f9301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1e015-1080-4806-a2e2-0292cf5e61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bb4ab5-9a4a-4666-8c2a-33aee4ba481c}" ma:internalName="TaxCatchAll" ma:showField="CatchAllData" ma:web="98f1e015-1080-4806-a2e2-0292cf5e61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a0ec-9f4f-42e4-8833-71737f9301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af543e1-7c34-4607-acae-d9a0e8511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eda0ec-9f4f-42e4-8833-71737f93015f">
      <Terms xmlns="http://schemas.microsoft.com/office/infopath/2007/PartnerControls"/>
    </lcf76f155ced4ddcb4097134ff3c332f>
    <TaxCatchAll xmlns="98f1e015-1080-4806-a2e2-0292cf5e611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74C80-4FD7-4C0C-9C15-CFB4F117201E}">
  <ds:schemaRefs>
    <ds:schemaRef ds:uri="21eda0ec-9f4f-42e4-8833-71737f93015f"/>
    <ds:schemaRef ds:uri="98f1e015-1080-4806-a2e2-0292cf5e61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4728E0-C65F-4B30-87A7-B53A5FCD52DD}">
  <ds:schemaRefs>
    <ds:schemaRef ds:uri="21eda0ec-9f4f-42e4-8833-71737f93015f"/>
    <ds:schemaRef ds:uri="98f1e015-1080-4806-a2e2-0292cf5e61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537214-4D16-412C-9CCF-A9A985A0E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Wackett</dc:creator>
  <cp:revision>1</cp:revision>
  <dcterms:created xsi:type="dcterms:W3CDTF">2021-12-23T21:21:53Z</dcterms:created>
  <dcterms:modified xsi:type="dcterms:W3CDTF">2025-07-25T19:21:07Z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0x01010030EC314991B7E64C88D22C61AA3E02A5</vt:lpwstr>
  </property>
  <property fmtid="{D5CDD505-2E9C-101B-9397-08002B2CF9AE}" pid="3" name="MSIP_Label_ff1eda69-e03a-4156-b495-51c634f6687d_Enabled">
    <vt:lpwstr>true</vt:lpwstr>
  </property>
  <property fmtid="{D5CDD505-2E9C-101B-9397-08002B2CF9AE}" pid="4" name="MSIP_Label_ff1eda69-e03a-4156-b495-51c634f6687d_SetDate">
    <vt:lpwstr>2022-05-03T18:21:08Z</vt:lpwstr>
  </property>
  <property fmtid="{D5CDD505-2E9C-101B-9397-08002B2CF9AE}" pid="5" name="MSIP_Label_ff1eda69-e03a-4156-b495-51c634f6687d_Method">
    <vt:lpwstr>Standard</vt:lpwstr>
  </property>
  <property fmtid="{D5CDD505-2E9C-101B-9397-08002B2CF9AE}" pid="6" name="MSIP_Label_ff1eda69-e03a-4156-b495-51c634f6687d_Name">
    <vt:lpwstr>ff1eda69-e03a-4156-b495-51c634f6687d</vt:lpwstr>
  </property>
  <property fmtid="{D5CDD505-2E9C-101B-9397-08002B2CF9AE}" pid="7" name="MSIP_Label_ff1eda69-e03a-4156-b495-51c634f6687d_SiteId">
    <vt:lpwstr>d14bc227-42e9-426c-86cc-0f1efb561a07</vt:lpwstr>
  </property>
  <property fmtid="{D5CDD505-2E9C-101B-9397-08002B2CF9AE}" pid="8" name="MSIP_Label_ff1eda69-e03a-4156-b495-51c634f6687d_ActionId">
    <vt:lpwstr>0dfd2724-3b83-4a34-a63b-d7068dccdf8a</vt:lpwstr>
  </property>
  <property fmtid="{D5CDD505-2E9C-101B-9397-08002B2CF9AE}" pid="9" name="MSIP_Label_ff1eda69-e03a-4156-b495-51c634f6687d_ContentBits">
    <vt:lpwstr>0</vt:lpwstr>
  </property>
  <property fmtid="{D5CDD505-2E9C-101B-9397-08002B2CF9AE}" pid="10" name="MediaServiceImageTags">
    <vt:lpwstr/>
  </property>
</Properties>
</file>