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931" r:id="rId5"/>
    <p:sldId id="293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371F"/>
    <a:srgbClr val="BE3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DC9FD-1129-4916-8EFA-9CF7C02907C8}" v="4" dt="2026-05-21T12:38:34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la Roche" userId="47252ac2-f7df-448a-bc34-8b0c82011b3c" providerId="ADAL" clId="{73A35F7A-F237-44A1-889E-F0CC83712F70}"/>
    <pc:docChg chg="undo redo custSel addSld delSld modSld delMainMaster">
      <pc:chgData name="Kayla Roche" userId="47252ac2-f7df-448a-bc34-8b0c82011b3c" providerId="ADAL" clId="{73A35F7A-F237-44A1-889E-F0CC83712F70}" dt="2026-05-21T12:38:34.576" v="297" actId="478"/>
      <pc:docMkLst>
        <pc:docMk/>
      </pc:docMkLst>
      <pc:sldChg chg="del">
        <pc:chgData name="Kayla Roche" userId="47252ac2-f7df-448a-bc34-8b0c82011b3c" providerId="ADAL" clId="{73A35F7A-F237-44A1-889E-F0CC83712F70}" dt="2026-05-21T12:31:09.429" v="159" actId="2696"/>
        <pc:sldMkLst>
          <pc:docMk/>
          <pc:sldMk cId="2625061247" sldId="256"/>
        </pc:sldMkLst>
      </pc:sldChg>
      <pc:sldChg chg="addSp delSp modSp mod">
        <pc:chgData name="Kayla Roche" userId="47252ac2-f7df-448a-bc34-8b0c82011b3c" providerId="ADAL" clId="{73A35F7A-F237-44A1-889E-F0CC83712F70}" dt="2026-05-21T12:35:21.908" v="218" actId="113"/>
        <pc:sldMkLst>
          <pc:docMk/>
          <pc:sldMk cId="279080386" sldId="2931"/>
        </pc:sldMkLst>
        <pc:spChg chg="mod">
          <ac:chgData name="Kayla Roche" userId="47252ac2-f7df-448a-bc34-8b0c82011b3c" providerId="ADAL" clId="{73A35F7A-F237-44A1-889E-F0CC83712F70}" dt="2026-05-20T01:21:41.499" v="72" actId="2711"/>
          <ac:spMkLst>
            <pc:docMk/>
            <pc:sldMk cId="279080386" sldId="2931"/>
            <ac:spMk id="6" creationId="{1EDE02D7-8F13-8A7D-C82D-522AFA44B260}"/>
          </ac:spMkLst>
        </pc:spChg>
        <pc:spChg chg="mod">
          <ac:chgData name="Kayla Roche" userId="47252ac2-f7df-448a-bc34-8b0c82011b3c" providerId="ADAL" clId="{73A35F7A-F237-44A1-889E-F0CC83712F70}" dt="2026-05-21T12:35:21.908" v="218" actId="113"/>
          <ac:spMkLst>
            <pc:docMk/>
            <pc:sldMk cId="279080386" sldId="2931"/>
            <ac:spMk id="8" creationId="{AB1C3DA0-A4C8-AB78-3123-085C3F44CA6E}"/>
          </ac:spMkLst>
        </pc:spChg>
        <pc:picChg chg="add mod">
          <ac:chgData name="Kayla Roche" userId="47252ac2-f7df-448a-bc34-8b0c82011b3c" providerId="ADAL" clId="{73A35F7A-F237-44A1-889E-F0CC83712F70}" dt="2026-05-21T12:35:11.492" v="201" actId="1076"/>
          <ac:picMkLst>
            <pc:docMk/>
            <pc:sldMk cId="279080386" sldId="2931"/>
            <ac:picMk id="3" creationId="{C27F355C-0324-BF1B-7CFA-4DB41E9692A5}"/>
          </ac:picMkLst>
        </pc:picChg>
        <pc:picChg chg="del">
          <ac:chgData name="Kayla Roche" userId="47252ac2-f7df-448a-bc34-8b0c82011b3c" providerId="ADAL" clId="{73A35F7A-F237-44A1-889E-F0CC83712F70}" dt="2026-05-20T15:10:06.454" v="149" actId="478"/>
          <ac:picMkLst>
            <pc:docMk/>
            <pc:sldMk cId="279080386" sldId="2931"/>
            <ac:picMk id="7" creationId="{6EA90EE4-C8D6-5394-D3CE-3665A6BEA9B3}"/>
          </ac:picMkLst>
        </pc:picChg>
        <pc:picChg chg="add del mod modCrop">
          <ac:chgData name="Kayla Roche" userId="47252ac2-f7df-448a-bc34-8b0c82011b3c" providerId="ADAL" clId="{73A35F7A-F237-44A1-889E-F0CC83712F70}" dt="2026-05-20T15:10:27.211" v="158" actId="478"/>
          <ac:picMkLst>
            <pc:docMk/>
            <pc:sldMk cId="279080386" sldId="2931"/>
            <ac:picMk id="10" creationId="{2F9BBFCA-394C-CA2B-11DD-7D9C173B9D55}"/>
          </ac:picMkLst>
        </pc:picChg>
      </pc:sldChg>
      <pc:sldChg chg="addSp delSp modSp add mod">
        <pc:chgData name="Kayla Roche" userId="47252ac2-f7df-448a-bc34-8b0c82011b3c" providerId="ADAL" clId="{73A35F7A-F237-44A1-889E-F0CC83712F70}" dt="2026-05-21T12:38:34.576" v="297" actId="478"/>
        <pc:sldMkLst>
          <pc:docMk/>
          <pc:sldMk cId="1238956764" sldId="2932"/>
        </pc:sldMkLst>
        <pc:spChg chg="del">
          <ac:chgData name="Kayla Roche" userId="47252ac2-f7df-448a-bc34-8b0c82011b3c" providerId="ADAL" clId="{73A35F7A-F237-44A1-889E-F0CC83712F70}" dt="2026-05-21T12:34:11.200" v="162" actId="478"/>
          <ac:spMkLst>
            <pc:docMk/>
            <pc:sldMk cId="1238956764" sldId="2932"/>
            <ac:spMk id="6" creationId="{FB344E6A-0114-9252-29BA-C398A713D47B}"/>
          </ac:spMkLst>
        </pc:spChg>
        <pc:spChg chg="del">
          <ac:chgData name="Kayla Roche" userId="47252ac2-f7df-448a-bc34-8b0c82011b3c" providerId="ADAL" clId="{73A35F7A-F237-44A1-889E-F0CC83712F70}" dt="2026-05-21T12:34:10.021" v="161" actId="478"/>
          <ac:spMkLst>
            <pc:docMk/>
            <pc:sldMk cId="1238956764" sldId="2932"/>
            <ac:spMk id="8" creationId="{4087CDCF-BDAA-9EE3-DDB5-5ED4A9C251CC}"/>
          </ac:spMkLst>
        </pc:spChg>
        <pc:graphicFrameChg chg="add mod modGraphic">
          <ac:chgData name="Kayla Roche" userId="47252ac2-f7df-448a-bc34-8b0c82011b3c" providerId="ADAL" clId="{73A35F7A-F237-44A1-889E-F0CC83712F70}" dt="2026-05-21T12:38:32.799" v="296" actId="20577"/>
          <ac:graphicFrameMkLst>
            <pc:docMk/>
            <pc:sldMk cId="1238956764" sldId="2932"/>
            <ac:graphicFrameMk id="2" creationId="{E2410B8B-57FA-6F8F-742E-26E2CB5E6EF5}"/>
          </ac:graphicFrameMkLst>
        </pc:graphicFrameChg>
        <pc:picChg chg="add del mod">
          <ac:chgData name="Kayla Roche" userId="47252ac2-f7df-448a-bc34-8b0c82011b3c" providerId="ADAL" clId="{73A35F7A-F237-44A1-889E-F0CC83712F70}" dt="2026-05-21T12:35:03.228" v="195" actId="478"/>
          <ac:picMkLst>
            <pc:docMk/>
            <pc:sldMk cId="1238956764" sldId="2932"/>
            <ac:picMk id="5" creationId="{AADDCA0E-3A26-1CAA-F5BB-36EB5E826F9A}"/>
          </ac:picMkLst>
        </pc:picChg>
        <pc:picChg chg="add del mod">
          <ac:chgData name="Kayla Roche" userId="47252ac2-f7df-448a-bc34-8b0c82011b3c" providerId="ADAL" clId="{73A35F7A-F237-44A1-889E-F0CC83712F70}" dt="2026-05-21T12:38:34.576" v="297" actId="478"/>
          <ac:picMkLst>
            <pc:docMk/>
            <pc:sldMk cId="1238956764" sldId="2932"/>
            <ac:picMk id="1026" creationId="{AD7B74A1-EB6B-EF03-D6F5-5CC6B6CCF46F}"/>
          </ac:picMkLst>
        </pc:picChg>
      </pc:sldChg>
      <pc:sldMasterChg chg="del delSldLayout">
        <pc:chgData name="Kayla Roche" userId="47252ac2-f7df-448a-bc34-8b0c82011b3c" providerId="ADAL" clId="{73A35F7A-F237-44A1-889E-F0CC83712F70}" dt="2026-05-21T12:31:09.429" v="159" actId="2696"/>
        <pc:sldMasterMkLst>
          <pc:docMk/>
          <pc:sldMasterMk cId="2069361368" sldId="2147483648"/>
        </pc:sldMasterMkLst>
        <pc:sldLayoutChg chg="del">
          <pc:chgData name="Kayla Roche" userId="47252ac2-f7df-448a-bc34-8b0c82011b3c" providerId="ADAL" clId="{73A35F7A-F237-44A1-889E-F0CC83712F70}" dt="2026-05-21T12:31:09.429" v="159" actId="2696"/>
          <pc:sldLayoutMkLst>
            <pc:docMk/>
            <pc:sldMasterMk cId="2069361368" sldId="2147483648"/>
            <pc:sldLayoutMk cId="3385063374" sldId="2147483649"/>
          </pc:sldLayoutMkLst>
        </pc:sldLayoutChg>
        <pc:sldLayoutChg chg="del">
          <pc:chgData name="Kayla Roche" userId="47252ac2-f7df-448a-bc34-8b0c82011b3c" providerId="ADAL" clId="{73A35F7A-F237-44A1-889E-F0CC83712F70}" dt="2026-05-21T12:31:09.429" v="159" actId="2696"/>
          <pc:sldLayoutMkLst>
            <pc:docMk/>
            <pc:sldMasterMk cId="2069361368" sldId="2147483648"/>
            <pc:sldLayoutMk cId="368863154" sldId="2147483650"/>
          </pc:sldLayoutMkLst>
        </pc:sldLayoutChg>
        <pc:sldLayoutChg chg="del">
          <pc:chgData name="Kayla Roche" userId="47252ac2-f7df-448a-bc34-8b0c82011b3c" providerId="ADAL" clId="{73A35F7A-F237-44A1-889E-F0CC83712F70}" dt="2026-05-21T12:31:09.429" v="159" actId="2696"/>
          <pc:sldLayoutMkLst>
            <pc:docMk/>
            <pc:sldMasterMk cId="2069361368" sldId="2147483648"/>
            <pc:sldLayoutMk cId="527302608" sldId="2147483651"/>
          </pc:sldLayoutMkLst>
        </pc:sldLayoutChg>
        <pc:sldLayoutChg chg="del">
          <pc:chgData name="Kayla Roche" userId="47252ac2-f7df-448a-bc34-8b0c82011b3c" providerId="ADAL" clId="{73A35F7A-F237-44A1-889E-F0CC83712F70}" dt="2026-05-21T12:31:09.429" v="159" actId="2696"/>
          <pc:sldLayoutMkLst>
            <pc:docMk/>
            <pc:sldMasterMk cId="2069361368" sldId="2147483648"/>
            <pc:sldLayoutMk cId="170113608" sldId="2147483652"/>
          </pc:sldLayoutMkLst>
        </pc:sldLayoutChg>
        <pc:sldLayoutChg chg="del">
          <pc:chgData name="Kayla Roche" userId="47252ac2-f7df-448a-bc34-8b0c82011b3c" providerId="ADAL" clId="{73A35F7A-F237-44A1-889E-F0CC83712F70}" dt="2026-05-21T12:31:09.429" v="159" actId="2696"/>
          <pc:sldLayoutMkLst>
            <pc:docMk/>
            <pc:sldMasterMk cId="2069361368" sldId="2147483648"/>
            <pc:sldLayoutMk cId="1652824493" sldId="2147483653"/>
          </pc:sldLayoutMkLst>
        </pc:sldLayoutChg>
        <pc:sldLayoutChg chg="del">
          <pc:chgData name="Kayla Roche" userId="47252ac2-f7df-448a-bc34-8b0c82011b3c" providerId="ADAL" clId="{73A35F7A-F237-44A1-889E-F0CC83712F70}" dt="2026-05-21T12:31:09.429" v="159" actId="2696"/>
          <pc:sldLayoutMkLst>
            <pc:docMk/>
            <pc:sldMasterMk cId="2069361368" sldId="2147483648"/>
            <pc:sldLayoutMk cId="3531400133" sldId="2147483654"/>
          </pc:sldLayoutMkLst>
        </pc:sldLayoutChg>
        <pc:sldLayoutChg chg="del">
          <pc:chgData name="Kayla Roche" userId="47252ac2-f7df-448a-bc34-8b0c82011b3c" providerId="ADAL" clId="{73A35F7A-F237-44A1-889E-F0CC83712F70}" dt="2026-05-21T12:31:09.429" v="159" actId="2696"/>
          <pc:sldLayoutMkLst>
            <pc:docMk/>
            <pc:sldMasterMk cId="2069361368" sldId="2147483648"/>
            <pc:sldLayoutMk cId="3694989559" sldId="2147483655"/>
          </pc:sldLayoutMkLst>
        </pc:sldLayoutChg>
        <pc:sldLayoutChg chg="del">
          <pc:chgData name="Kayla Roche" userId="47252ac2-f7df-448a-bc34-8b0c82011b3c" providerId="ADAL" clId="{73A35F7A-F237-44A1-889E-F0CC83712F70}" dt="2026-05-21T12:31:09.429" v="159" actId="2696"/>
          <pc:sldLayoutMkLst>
            <pc:docMk/>
            <pc:sldMasterMk cId="2069361368" sldId="2147483648"/>
            <pc:sldLayoutMk cId="1436437850" sldId="2147483656"/>
          </pc:sldLayoutMkLst>
        </pc:sldLayoutChg>
        <pc:sldLayoutChg chg="del">
          <pc:chgData name="Kayla Roche" userId="47252ac2-f7df-448a-bc34-8b0c82011b3c" providerId="ADAL" clId="{73A35F7A-F237-44A1-889E-F0CC83712F70}" dt="2026-05-21T12:31:09.429" v="159" actId="2696"/>
          <pc:sldLayoutMkLst>
            <pc:docMk/>
            <pc:sldMasterMk cId="2069361368" sldId="2147483648"/>
            <pc:sldLayoutMk cId="37901296" sldId="2147483657"/>
          </pc:sldLayoutMkLst>
        </pc:sldLayoutChg>
        <pc:sldLayoutChg chg="del">
          <pc:chgData name="Kayla Roche" userId="47252ac2-f7df-448a-bc34-8b0c82011b3c" providerId="ADAL" clId="{73A35F7A-F237-44A1-889E-F0CC83712F70}" dt="2026-05-21T12:31:09.429" v="159" actId="2696"/>
          <pc:sldLayoutMkLst>
            <pc:docMk/>
            <pc:sldMasterMk cId="2069361368" sldId="2147483648"/>
            <pc:sldLayoutMk cId="1142039967" sldId="2147483658"/>
          </pc:sldLayoutMkLst>
        </pc:sldLayoutChg>
        <pc:sldLayoutChg chg="del">
          <pc:chgData name="Kayla Roche" userId="47252ac2-f7df-448a-bc34-8b0c82011b3c" providerId="ADAL" clId="{73A35F7A-F237-44A1-889E-F0CC83712F70}" dt="2026-05-21T12:31:09.429" v="159" actId="2696"/>
          <pc:sldLayoutMkLst>
            <pc:docMk/>
            <pc:sldMasterMk cId="2069361368" sldId="2147483648"/>
            <pc:sldLayoutMk cId="727502208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F6E8-BD81-4BA1-BDF4-BD08E3BBCC75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29AFA-1450-48F9-8C72-E73088CDC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56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4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3BCAE-C0F9-4717-8A60-F79225729437}" type="slidenum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ok" pitchFamily="2" charset="0"/>
                <a:ea typeface="+mn-ea"/>
                <a:cs typeface="+mn-cs"/>
              </a:rPr>
              <a:pPr marL="0" marR="0" lvl="0" indent="0" algn="r" defTabSz="9041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75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100F0-E67D-BF01-66A8-DCD320EB5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4603B6-AFF2-780C-2689-B5216C0ADE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9C66AB-3657-E381-D39F-B35B78483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8CEFF-8C7C-266D-2348-0DC34AADEB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041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3BCAE-C0F9-4717-8A60-F79225729437}" type="slidenum">
              <a:rPr kumimoji="0" lang="pt-P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 Book" pitchFamily="2" charset="0"/>
                <a:ea typeface="+mn-ea"/>
                <a:cs typeface="+mn-cs"/>
              </a:rPr>
              <a:pPr marL="0" marR="0" lvl="0" indent="0" algn="r" defTabSz="90415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P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 Book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25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Divider"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FE98B5DB-80ED-DA11-A2A5-42C8F69D1284}"/>
              </a:ext>
            </a:extLst>
          </p:cNvPr>
          <p:cNvSpPr txBox="1">
            <a:spLocks/>
          </p:cNvSpPr>
          <p:nvPr userDrawn="1"/>
        </p:nvSpPr>
        <p:spPr>
          <a:xfrm>
            <a:off x="311650" y="282026"/>
            <a:ext cx="11568700" cy="62939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182870" tIns="182870" rIns="182870" bIns="182870" rtlCol="0">
            <a:noAutofit/>
          </a:bodyPr>
          <a:lstStyle>
            <a:lvl1pPr marL="0" indent="0" algn="l" defTabSz="914126" rtl="0" eaLnBrk="1" latinLnBrk="0" hangingPunct="1">
              <a:lnSpc>
                <a:spcPct val="100000"/>
              </a:lnSpc>
              <a:spcBef>
                <a:spcPts val="1200"/>
              </a:spcBef>
              <a:buFont typeface="Helvetica" pitchFamily="2" charset="0"/>
              <a:buNone/>
              <a:tabLst/>
              <a:defRPr sz="1999" b="1" i="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525" indent="0" algn="l" defTabSz="914126" rtl="0" eaLnBrk="1" latinLnBrk="0" hangingPunct="1">
              <a:lnSpc>
                <a:spcPct val="100000"/>
              </a:lnSpc>
              <a:spcBef>
                <a:spcPts val="1200"/>
              </a:spcBef>
              <a:buFont typeface="Helvetica" pitchFamily="2" charset="0"/>
              <a:buNone/>
              <a:tabLst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80975" indent="-171450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68313" indent="-227013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System Font Regular"/>
              <a:buChar char="–"/>
              <a:tabLst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860425" indent="-211138" algn="l" defTabSz="914126" rtl="0" eaLnBrk="1" latinLnBrk="0" hangingPunct="1">
              <a:lnSpc>
                <a:spcPct val="100000"/>
              </a:lnSpc>
              <a:spcBef>
                <a:spcPts val="600"/>
              </a:spcBef>
              <a:buFont typeface="System Font Regular"/>
              <a:buChar char="–"/>
              <a:tabLst/>
              <a:defRPr sz="12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3846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08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1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1" algn="l" defTabSz="91412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2" indent="0" algn="ctr" defTabSz="914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9525" marR="0" lvl="2" indent="0" algn="ctr" defTabSz="91412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ctr" defTabSz="91412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Helvetica" pitchFamily="2" charset="0"/>
              <a:buNone/>
              <a:tabLst/>
              <a:defRPr/>
            </a:pPr>
            <a:endParaRPr kumimoji="0" lang="en-US" sz="2000" b="1" i="0" u="none" strike="noStrike" kern="1200" cap="all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C535B-8CC7-B04C-9274-203AD99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9409CA-9370-C044-8A4A-5B2E7EDDF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03AB60-1B00-7848-A030-49729B548BD2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57D99C-4AE0-408B-AB0F-E873D1BDF909}"/>
              </a:ext>
            </a:extLst>
          </p:cNvPr>
          <p:cNvSpPr txBox="1">
            <a:spLocks/>
          </p:cNvSpPr>
          <p:nvPr userDrawn="1"/>
        </p:nvSpPr>
        <p:spPr>
          <a:xfrm>
            <a:off x="548642" y="457200"/>
            <a:ext cx="11219950" cy="596900"/>
          </a:xfrm>
          <a:prstGeom prst="callout1">
            <a:avLst>
              <a:gd name="adj1" fmla="val 18364"/>
              <a:gd name="adj2" fmla="val -36"/>
              <a:gd name="adj3" fmla="val 74094"/>
              <a:gd name="adj4" fmla="val -33"/>
            </a:avLst>
          </a:prstGeom>
          <a:ln w="9525">
            <a:solidFill>
              <a:srgbClr val="663300"/>
            </a:solidFill>
          </a:ln>
        </p:spPr>
        <p:txBody>
          <a:bodyPr vert="horz" lIns="182870" tIns="45717" rIns="91435" bIns="45717" rtlCol="0" anchor="t">
            <a:noAutofit/>
          </a:bodyPr>
          <a:lstStyle>
            <a:lvl1pPr algn="l" defTabSz="9141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cap="all" spc="18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 Black" panose="020B0604020202020204" pitchFamily="34" charset="0"/>
              </a:defRPr>
            </a:lvl1pPr>
          </a:lstStyle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982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1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ection Divider"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5FBB1E8-D2C4-6C5D-15E0-85BFCC8150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760" y="353324"/>
            <a:ext cx="11400481" cy="612210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C1FA6D5-D464-46DA-BA69-5E620B8BF694}"/>
              </a:ext>
            </a:extLst>
          </p:cNvPr>
          <p:cNvSpPr/>
          <p:nvPr userDrawn="1"/>
        </p:nvSpPr>
        <p:spPr>
          <a:xfrm>
            <a:off x="395760" y="353323"/>
            <a:ext cx="11400481" cy="6122103"/>
          </a:xfrm>
          <a:prstGeom prst="rect">
            <a:avLst/>
          </a:prstGeom>
          <a:solidFill>
            <a:schemeClr val="bg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5" dirty="0"/>
          </a:p>
        </p:txBody>
      </p:sp>
    </p:spTree>
    <p:extLst>
      <p:ext uri="{BB962C8B-B14F-4D97-AF65-F5344CB8AC3E}">
        <p14:creationId xmlns:p14="http://schemas.microsoft.com/office/powerpoint/2010/main" val="183209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3840">
          <p15:clr>
            <a:srgbClr val="FBAE40"/>
          </p15:clr>
        </p15:guide>
        <p15:guide id="4" pos="1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94F97591-D29F-4997-8E1A-2AA0F5F392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667620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94F97591-D29F-4997-8E1A-2AA0F5F392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B66AFB-ED03-1244-81DC-F556C67AB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2" y="457200"/>
            <a:ext cx="11219950" cy="596900"/>
          </a:xfrm>
          <a:prstGeom prst="callout1">
            <a:avLst>
              <a:gd name="adj1" fmla="val 18364"/>
              <a:gd name="adj2" fmla="val -36"/>
              <a:gd name="adj3" fmla="val 74094"/>
              <a:gd name="adj4" fmla="val -33"/>
            </a:avLst>
          </a:prstGeom>
          <a:ln w="9525">
            <a:solidFill>
              <a:schemeClr val="accent1"/>
            </a:solidFill>
          </a:ln>
        </p:spPr>
        <p:txBody>
          <a:bodyPr vert="horz" lIns="182880" tIns="45720" rIns="91440" bIns="45720" rtlCol="0" anchor="t">
            <a:no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CCDEF-7453-1943-B022-69C7BC0AF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1645921"/>
            <a:ext cx="11219951" cy="4572000"/>
          </a:xfrm>
          <a:prstGeom prst="rect">
            <a:avLst/>
          </a:prstGeom>
        </p:spPr>
        <p:txBody>
          <a:bodyPr vert="horz" lIns="18288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C1DD9-29BD-0045-940A-0E0BD1C40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640" y="6581927"/>
            <a:ext cx="4114800" cy="276073"/>
          </a:xfrm>
          <a:prstGeom prst="rect">
            <a:avLst/>
          </a:prstGeom>
        </p:spPr>
        <p:txBody>
          <a:bodyPr vert="horz" lIns="182880" tIns="45720" rIns="91440" bIns="45720" rtlCol="0" anchor="ctr"/>
          <a:lstStyle>
            <a:lvl1pPr algn="l">
              <a:defRPr sz="1000" b="1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120"/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BAAB8-28D9-C14E-B824-3806D1E470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0472" y="6572782"/>
            <a:ext cx="621527" cy="2852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120"/>
            <a:fld id="{EE03AB60-1B00-7848-A030-49729B548BD2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914120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427C364-12DB-6544-8F99-EEDE0EE7B5C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58401" y="521611"/>
            <a:ext cx="1704637" cy="46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0" rtl="0" eaLnBrk="1" latinLnBrk="0" hangingPunct="1">
        <a:lnSpc>
          <a:spcPct val="100000"/>
        </a:lnSpc>
        <a:spcBef>
          <a:spcPct val="0"/>
        </a:spcBef>
        <a:buNone/>
        <a:defRPr sz="2800" b="1" i="0" kern="1200" cap="all" spc="180" baseline="0">
          <a:solidFill>
            <a:schemeClr val="tx1"/>
          </a:solidFill>
          <a:latin typeface="+mj-lt"/>
          <a:ea typeface="Tahoma" panose="020B0604030504040204" pitchFamily="34" charset="0"/>
          <a:cs typeface="Arial Black" panose="020B0604020202020204" pitchFamily="34" charset="0"/>
        </a:defRPr>
      </a:lvl1pPr>
    </p:titleStyle>
    <p:bodyStyle>
      <a:lvl1pPr marL="0" indent="0" algn="l" defTabSz="914120" rtl="0" eaLnBrk="1" latinLnBrk="0" hangingPunct="1">
        <a:lnSpc>
          <a:spcPct val="100000"/>
        </a:lnSpc>
        <a:spcBef>
          <a:spcPts val="1200"/>
        </a:spcBef>
        <a:buFont typeface="Helvetica" pitchFamily="2" charset="0"/>
        <a:buNone/>
        <a:tabLst/>
        <a:defRPr sz="1999" b="1" i="0" kern="1200" cap="all" baseline="0">
          <a:solidFill>
            <a:schemeClr val="accent1"/>
          </a:solidFill>
          <a:latin typeface="+mn-lt"/>
          <a:ea typeface="+mn-ea"/>
          <a:cs typeface="+mn-cs"/>
        </a:defRPr>
      </a:lvl1pPr>
      <a:lvl2pPr marL="9525" indent="0" algn="l" defTabSz="914120" rtl="0" eaLnBrk="1" latinLnBrk="0" hangingPunct="1">
        <a:lnSpc>
          <a:spcPct val="100000"/>
        </a:lnSpc>
        <a:spcBef>
          <a:spcPts val="1200"/>
        </a:spcBef>
        <a:buFont typeface="Helvetica" pitchFamily="2" charset="0"/>
        <a:buNone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3" indent="-171449" algn="l" defTabSz="91412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468309" indent="-227012" algn="l" defTabSz="914120" rtl="0" eaLnBrk="1" latinLnBrk="0" hangingPunct="1">
        <a:lnSpc>
          <a:spcPct val="100000"/>
        </a:lnSpc>
        <a:spcBef>
          <a:spcPts val="600"/>
        </a:spcBef>
        <a:buFont typeface="System Font Regular"/>
        <a:buChar char="–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860419" indent="-211137" algn="l" defTabSz="914120" rtl="0" eaLnBrk="1" latinLnBrk="0" hangingPunct="1">
        <a:lnSpc>
          <a:spcPct val="100000"/>
        </a:lnSpc>
        <a:spcBef>
          <a:spcPts val="600"/>
        </a:spcBef>
        <a:buFont typeface="System Font Regular"/>
        <a:buChar char="–"/>
        <a:tabLst/>
        <a:defRPr sz="12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29" indent="-228530" algn="l" defTabSz="9141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8" indent="-228530" algn="l" defTabSz="9141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indent="-228530" algn="l" defTabSz="9141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08" indent="-228530" algn="l" defTabSz="91412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0" algn="l" defTabSz="91412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0" algn="l" defTabSz="91412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2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2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2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59" algn="l" defTabSz="91412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8" algn="l" defTabSz="91412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2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7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FF74FF-7A5D-10F2-D941-A80DC6D0A613}"/>
              </a:ext>
            </a:extLst>
          </p:cNvPr>
          <p:cNvSpPr/>
          <p:nvPr/>
        </p:nvSpPr>
        <p:spPr>
          <a:xfrm>
            <a:off x="426741" y="477136"/>
            <a:ext cx="223854" cy="50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5">
              <a:solidFill>
                <a:srgbClr val="FFFFFF"/>
              </a:solidFill>
              <a:latin typeface="Century Gothic" panose="020F0302020204030204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1EDE02D7-8F13-8A7D-C82D-522AFA44B260}"/>
              </a:ext>
            </a:extLst>
          </p:cNvPr>
          <p:cNvSpPr txBox="1">
            <a:spLocks/>
          </p:cNvSpPr>
          <p:nvPr/>
        </p:nvSpPr>
        <p:spPr>
          <a:xfrm>
            <a:off x="557160" y="457372"/>
            <a:ext cx="11219299" cy="596866"/>
          </a:xfrm>
          <a:prstGeom prst="callout1">
            <a:avLst>
              <a:gd name="adj1" fmla="val 18364"/>
              <a:gd name="adj2" fmla="val -36"/>
              <a:gd name="adj3" fmla="val 74094"/>
              <a:gd name="adj4" fmla="val -33"/>
            </a:avLst>
          </a:prstGeom>
          <a:ln>
            <a:solidFill>
              <a:srgbClr val="663300"/>
            </a:solidFill>
          </a:ln>
        </p:spPr>
        <p:txBody>
          <a:bodyPr/>
          <a:lstStyle>
            <a:lvl1pPr algn="l" defTabSz="91412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i="0" kern="1200" cap="all" spc="180" baseline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Arial Black" panose="020B0604020202020204" pitchFamily="34" charset="0"/>
              </a:defRPr>
            </a:lvl1pPr>
          </a:lstStyle>
          <a:p>
            <a:pPr defTabSz="914120">
              <a:defRPr/>
            </a:pPr>
            <a:r>
              <a:rPr lang="en-US" dirty="0">
                <a:solidFill>
                  <a:srgbClr val="000000"/>
                </a:solidFill>
                <a:latin typeface="Perpetua" panose="02020502060401020303" pitchFamily="18" charset="0"/>
              </a:rPr>
              <a:t>Constantino spirit drink </a:t>
            </a:r>
          </a:p>
        </p:txBody>
      </p:sp>
      <p:sp>
        <p:nvSpPr>
          <p:cNvPr id="8" name="TextBox 76">
            <a:extLst>
              <a:ext uri="{FF2B5EF4-FFF2-40B4-BE49-F238E27FC236}">
                <a16:creationId xmlns:a16="http://schemas.microsoft.com/office/drawing/2014/main" id="{AB1C3DA0-A4C8-AB78-3123-085C3F44CA6E}"/>
              </a:ext>
            </a:extLst>
          </p:cNvPr>
          <p:cNvSpPr txBox="1"/>
          <p:nvPr/>
        </p:nvSpPr>
        <p:spPr>
          <a:xfrm>
            <a:off x="3218398" y="977591"/>
            <a:ext cx="8416442" cy="5634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67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46B3E"/>
              </a:solidFill>
              <a:effectLst/>
              <a:uLnTx/>
              <a:uFillTx/>
              <a:latin typeface="Perpetua" panose="02020502060401020303" pitchFamily="18" charset="0"/>
            </a:endParaRPr>
          </a:p>
          <a:p>
            <a:pPr marL="0" marR="0" lvl="0" indent="0" algn="l" defTabSz="9167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8371F"/>
                </a:solidFill>
                <a:effectLst/>
                <a:uLnTx/>
                <a:uFillTx/>
                <a:latin typeface="Perpetua" panose="02020502060401020303" pitchFamily="18" charset="0"/>
              </a:rPr>
              <a:t>About Constantino: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Perpetua" panose="02020502060401020303" pitchFamily="18" charset="0"/>
              </a:rPr>
              <a:t>Famous for excellence in Portugal for over a century. Constantino’s reputation was built through a passionate pursuit of exceptional aged spirits. Enjoy its amber hue, rich aroma, and layered notes of oak and spice, delivering a smooth, velvety palate and an elegant, lasting finish.</a:t>
            </a:r>
          </a:p>
          <a:p>
            <a:pPr marL="0" marR="0" lvl="0" indent="0" algn="l" defTabSz="9167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46B3E"/>
              </a:solidFill>
              <a:effectLst/>
              <a:uLnTx/>
              <a:uFillTx/>
              <a:latin typeface="Perpetua" panose="02020502060401020303" pitchFamily="18" charset="0"/>
            </a:endParaRPr>
          </a:p>
          <a:p>
            <a:pPr lvl="0" defTabSz="9167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8371F"/>
                </a:solidFill>
                <a:effectLst/>
                <a:uLnTx/>
                <a:uFillTx/>
                <a:latin typeface="Perpetua" panose="02020502060401020303" pitchFamily="18" charset="0"/>
              </a:rPr>
              <a:t>Tasting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46B3E"/>
                </a:solidFill>
                <a:effectLst/>
                <a:uLnTx/>
                <a:uFillTx/>
                <a:latin typeface="Perpetua" panose="02020502060401020303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8371F"/>
                </a:solidFill>
                <a:effectLst/>
                <a:uLnTx/>
                <a:uFillTx/>
                <a:latin typeface="Perpetua" panose="02020502060401020303" pitchFamily="18" charset="0"/>
              </a:rPr>
              <a:t>Notes: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Perpetua" panose="02020502060401020303" pitchFamily="18" charset="0"/>
              </a:rPr>
              <a:t>Golden amber in color with an intense aroma of warm spice, toasted almond, and oak. Smooth and refined on the palate, with balanced richness and a warming finish.</a:t>
            </a:r>
          </a:p>
          <a:p>
            <a:pPr marL="0" marR="0" lvl="0" indent="0" algn="l" defTabSz="9167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erpetua" panose="02020502060401020303" pitchFamily="18" charset="0"/>
            </a:endParaRPr>
          </a:p>
          <a:p>
            <a:pPr marL="0" marR="0" lvl="0" indent="0" algn="l" defTabSz="916777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8371F"/>
                </a:solidFill>
                <a:effectLst/>
                <a:uLnTx/>
                <a:uFillTx/>
                <a:latin typeface="Perpetua" panose="02020502060401020303" pitchFamily="18" charset="0"/>
              </a:rPr>
              <a:t>Aging Details:</a:t>
            </a:r>
          </a:p>
          <a:p>
            <a:pPr lvl="0" defTabSz="9167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Perpetua" panose="02020502060401020303" pitchFamily="18" charset="0"/>
              </a:rPr>
              <a:t>Aged for 12 months in large oak casks, delivering a smooth, mature character with layered notes of spice, toasted wood, and rich depth. Crafted for balance and approachability with a refined finish ideal for sipping or cocktails.</a:t>
            </a:r>
          </a:p>
          <a:p>
            <a:pPr lvl="0" defTabSz="916777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C46B3E"/>
              </a:solidFill>
              <a:effectLst/>
              <a:uLnTx/>
              <a:uFillTx/>
              <a:latin typeface="Perpetua" panose="02020502060401020303" pitchFamily="18" charset="0"/>
            </a:endParaRPr>
          </a:p>
          <a:p>
            <a:pPr lvl="0" defTabSz="9167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8371F"/>
                </a:solidFill>
                <a:effectLst/>
                <a:uLnTx/>
                <a:uFillTx/>
                <a:latin typeface="Perpetua" panose="02020502060401020303" pitchFamily="18" charset="0"/>
              </a:rPr>
              <a:t>Serving Suggestion: </a:t>
            </a:r>
          </a:p>
          <a:p>
            <a:pPr lvl="0" defTabSz="9167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Perpetua" panose="02020502060401020303" pitchFamily="18" charset="0"/>
              </a:rPr>
              <a:t>Traditionally enjoyed neat as a digestif in a Cognac glass, Constantino is also exceptionally versatile in modern serves. Enjoy over ice, mixed with juice, or paired with Coca-Cola and a fresh lemon slice for an easy, refreshing cocktail.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83320"/>
              </a:solidFill>
              <a:effectLst/>
              <a:uLnTx/>
              <a:uFillTx/>
              <a:latin typeface="Perpetua" panose="02020502060401020303" pitchFamily="18" charset="0"/>
            </a:endParaRPr>
          </a:p>
          <a:p>
            <a:pPr marL="0" marR="0" lvl="0" indent="0" algn="l" defTabSz="916777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srgbClr val="983320"/>
              </a:solidFill>
              <a:latin typeface="Perpetua" panose="02020502060401020303" pitchFamily="18" charset="0"/>
            </a:endParaRPr>
          </a:p>
          <a:p>
            <a:pPr marL="0" marR="0" lvl="0" indent="0" algn="l" defTabSz="916777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8371F"/>
                </a:solidFill>
                <a:effectLst/>
                <a:uLnTx/>
                <a:uFillTx/>
                <a:latin typeface="Perpetua" panose="02020502060401020303" pitchFamily="18" charset="0"/>
              </a:rPr>
              <a:t>ABV: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anose="02020502060401020303" pitchFamily="18" charset="0"/>
              </a:rPr>
              <a:t>40%          </a:t>
            </a:r>
          </a:p>
          <a:p>
            <a:pPr marL="0" marR="0" lvl="0" indent="0" algn="l" defTabSz="916777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A8371F"/>
                </a:solidFill>
                <a:effectLst/>
                <a:uLnTx/>
                <a:uFillTx/>
                <a:latin typeface="Perpetua" panose="02020502060401020303" pitchFamily="18" charset="0"/>
              </a:rPr>
              <a:t>SRP: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erpetua" panose="02020502060401020303" pitchFamily="18" charset="0"/>
              </a:rPr>
              <a:t>$24.99</a:t>
            </a:r>
          </a:p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8332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8332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8332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 panose="02040502050505030304" pitchFamily="18" charset="0"/>
              <a:ea typeface="+mn-ea"/>
              <a:cs typeface="+mn-cs"/>
            </a:endParaRPr>
          </a:p>
          <a:p>
            <a:pPr marL="0" marR="0" lvl="0" indent="0" algn="l" defTabSz="916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 panose="020405020505050303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F355C-0324-BF1B-7CFA-4DB41E969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08" y="1187776"/>
            <a:ext cx="1582090" cy="498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371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DF8803-8C51-D40E-5C71-9E9CA53074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5208B0-2A85-2B53-BA08-B9CFAC3F7A80}"/>
              </a:ext>
            </a:extLst>
          </p:cNvPr>
          <p:cNvSpPr/>
          <p:nvPr/>
        </p:nvSpPr>
        <p:spPr>
          <a:xfrm>
            <a:off x="426741" y="477136"/>
            <a:ext cx="223854" cy="500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5">
              <a:solidFill>
                <a:srgbClr val="FFFFFF"/>
              </a:solidFill>
              <a:latin typeface="Century Gothic" panose="020F0302020204030204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2410B8B-57FA-6F8F-742E-26E2CB5E6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197412"/>
              </p:ext>
            </p:extLst>
          </p:nvPr>
        </p:nvGraphicFramePr>
        <p:xfrm>
          <a:off x="2643643" y="903248"/>
          <a:ext cx="6400800" cy="4963562"/>
        </p:xfrm>
        <a:graphic>
          <a:graphicData uri="http://schemas.openxmlformats.org/drawingml/2006/table">
            <a:tbl>
              <a:tblPr/>
              <a:tblGrid>
                <a:gridCol w="2281473">
                  <a:extLst>
                    <a:ext uri="{9D8B030D-6E8A-4147-A177-3AD203B41FA5}">
                      <a16:colId xmlns:a16="http://schemas.microsoft.com/office/drawing/2014/main" val="2309433454"/>
                    </a:ext>
                  </a:extLst>
                </a:gridCol>
                <a:gridCol w="4119327">
                  <a:extLst>
                    <a:ext uri="{9D8B030D-6E8A-4147-A177-3AD203B41FA5}">
                      <a16:colId xmlns:a16="http://schemas.microsoft.com/office/drawing/2014/main" val="489126634"/>
                    </a:ext>
                  </a:extLst>
                </a:gridCol>
              </a:tblGrid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Brand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Constantino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623814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Product Description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Spirit Drink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696313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Size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12/1 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770418"/>
                  </a:ext>
                </a:extLst>
              </a:tr>
              <a:tr h="22777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UPC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7 39949 02526 2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7729975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SCC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65601583081089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130895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Cases per pallet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203158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Case weight (</a:t>
                      </a:r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lbs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4901919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Layers per pallet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820578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Cases per layer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27798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Case Length (inches)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15.32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353068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Case Width  (inches)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11.54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891138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Case Height  (inches)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11.85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6410501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Bottle Weight (</a:t>
                      </a:r>
                      <a:r>
                        <a:rPr lang="en-US" sz="1400" b="1" i="0" u="none" strike="noStrike" err="1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lbs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3.45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1655042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Bottle Length  (inches)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3.66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240215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Bottle Width  (inches)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3.66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3565766"/>
                  </a:ext>
                </a:extLst>
              </a:tr>
              <a:tr h="3157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Bottle Height  (inches)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erpetua" panose="02020502060401020303" pitchFamily="18" charset="0"/>
                        </a:rPr>
                        <a:t>10.31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237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95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4_Mateus Template">
  <a:themeElements>
    <a:clrScheme name="Evaton Mateus 2021">
      <a:dk1>
        <a:srgbClr val="000000"/>
      </a:dk1>
      <a:lt1>
        <a:srgbClr val="FFFFFF"/>
      </a:lt1>
      <a:dk2>
        <a:srgbClr val="848587"/>
      </a:dk2>
      <a:lt2>
        <a:srgbClr val="FFFFFF"/>
      </a:lt2>
      <a:accent1>
        <a:srgbClr val="D31266"/>
      </a:accent1>
      <a:accent2>
        <a:srgbClr val="FFBCC5"/>
      </a:accent2>
      <a:accent3>
        <a:srgbClr val="CFD1D0"/>
      </a:accent3>
      <a:accent4>
        <a:srgbClr val="00C5D6"/>
      </a:accent4>
      <a:accent5>
        <a:srgbClr val="A2E2E6"/>
      </a:accent5>
      <a:accent6>
        <a:srgbClr val="7BCB00"/>
      </a:accent6>
      <a:hlink>
        <a:srgbClr val="848587"/>
      </a:hlink>
      <a:folHlink>
        <a:srgbClr val="CFD1D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algn="l"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5f561ee-3f6e-4885-a007-e765bcb8796b">
      <Terms xmlns="http://schemas.microsoft.com/office/infopath/2007/PartnerControls"/>
    </lcf76f155ced4ddcb4097134ff3c332f>
    <_ip_UnifiedCompliancePolicyUIAction xmlns="http://schemas.microsoft.com/sharepoint/v3" xsi:nil="true"/>
    <TaxCatchAll xmlns="fccfd93c-f7b4-4432-aba3-b2b6058da4f2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DF90C231B11B47AF89F49346732DE7" ma:contentTypeVersion="21" ma:contentTypeDescription="Create a new document." ma:contentTypeScope="" ma:versionID="48613ae7b28f6bbd337e5824c4b73262">
  <xsd:schema xmlns:xsd="http://www.w3.org/2001/XMLSchema" xmlns:xs="http://www.w3.org/2001/XMLSchema" xmlns:p="http://schemas.microsoft.com/office/2006/metadata/properties" xmlns:ns1="http://schemas.microsoft.com/sharepoint/v3" xmlns:ns2="d5f561ee-3f6e-4885-a007-e765bcb8796b" xmlns:ns3="fccfd93c-f7b4-4432-aba3-b2b6058da4f2" targetNamespace="http://schemas.microsoft.com/office/2006/metadata/properties" ma:root="true" ma:fieldsID="147eef61fd023860ed6886612d6db3bd" ns1:_="" ns2:_="" ns3:_="">
    <xsd:import namespace="http://schemas.microsoft.com/sharepoint/v3"/>
    <xsd:import namespace="d5f561ee-3f6e-4885-a007-e765bcb8796b"/>
    <xsd:import namespace="fccfd93c-f7b4-4432-aba3-b2b6058da4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561ee-3f6e-4885-a007-e765bcb87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af543e1-7c34-4607-acae-d9a0e85118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fd93c-f7b4-4432-aba3-b2b6058da4f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f21fac6-20fb-47ed-aecb-ce6356179785}" ma:internalName="TaxCatchAll" ma:showField="CatchAllData" ma:web="fccfd93c-f7b4-4432-aba3-b2b6058da4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0384F9-F983-4440-A5F4-125AFF359DB0}">
  <ds:schemaRefs>
    <ds:schemaRef ds:uri="http://schemas.microsoft.com/office/2006/metadata/properties"/>
    <ds:schemaRef ds:uri="http://schemas.microsoft.com/office/infopath/2007/PartnerControls"/>
    <ds:schemaRef ds:uri="d5f561ee-3f6e-4885-a007-e765bcb8796b"/>
    <ds:schemaRef ds:uri="http://schemas.microsoft.com/sharepoint/v3"/>
    <ds:schemaRef ds:uri="fccfd93c-f7b4-4432-aba3-b2b6058da4f2"/>
  </ds:schemaRefs>
</ds:datastoreItem>
</file>

<file path=customXml/itemProps2.xml><?xml version="1.0" encoding="utf-8"?>
<ds:datastoreItem xmlns:ds="http://schemas.openxmlformats.org/officeDocument/2006/customXml" ds:itemID="{7221A2FF-1E00-431D-ADCC-534AFF98D4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5A376C-7966-4A95-906A-3582B962FC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5f561ee-3f6e-4885-a007-e765bcb8796b"/>
    <ds:schemaRef ds:uri="fccfd93c-f7b4-4432-aba3-b2b6058da4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274</Words>
  <Application>Microsoft Office PowerPoint</Application>
  <PresentationFormat>Widescreen</PresentationFormat>
  <Paragraphs>55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Aptos</vt:lpstr>
      <vt:lpstr>Arial</vt:lpstr>
      <vt:lpstr>Century Gothic</vt:lpstr>
      <vt:lpstr>Helvetica</vt:lpstr>
      <vt:lpstr>Mont Book</vt:lpstr>
      <vt:lpstr>Palatino Linotype</vt:lpstr>
      <vt:lpstr>Perpetua</vt:lpstr>
      <vt:lpstr>System Font Regular</vt:lpstr>
      <vt:lpstr>4_Mateus Template</vt:lpstr>
      <vt:lpstr>think-cell Slide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Kayla Roche</dc:creator>
  <cp:lastModifiedBy>Kayla Roche</cp:lastModifiedBy>
  <cp:revision>1</cp:revision>
  <dcterms:created xsi:type="dcterms:W3CDTF">2026-05-19T16:10:34Z</dcterms:created>
  <dcterms:modified xsi:type="dcterms:W3CDTF">2026-05-21T12:38:36Z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f1eda69-e03a-4156-b495-51c634f6687d_Enabled">
    <vt:lpwstr>true</vt:lpwstr>
  </property>
  <property fmtid="{D5CDD505-2E9C-101B-9397-08002B2CF9AE}" pid="3" name="MSIP_Label_ff1eda69-e03a-4156-b495-51c634f6687d_SetDate">
    <vt:lpwstr>2026-05-20T01:14:33Z</vt:lpwstr>
  </property>
  <property fmtid="{D5CDD505-2E9C-101B-9397-08002B2CF9AE}" pid="4" name="MSIP_Label_ff1eda69-e03a-4156-b495-51c634f6687d_Method">
    <vt:lpwstr>Standard</vt:lpwstr>
  </property>
  <property fmtid="{D5CDD505-2E9C-101B-9397-08002B2CF9AE}" pid="5" name="MSIP_Label_ff1eda69-e03a-4156-b495-51c634f6687d_Name">
    <vt:lpwstr>ff1eda69-e03a-4156-b495-51c634f6687d</vt:lpwstr>
  </property>
  <property fmtid="{D5CDD505-2E9C-101B-9397-08002B2CF9AE}" pid="6" name="MSIP_Label_ff1eda69-e03a-4156-b495-51c634f6687d_SiteId">
    <vt:lpwstr>d14bc227-42e9-426c-86cc-0f1efb561a07</vt:lpwstr>
  </property>
  <property fmtid="{D5CDD505-2E9C-101B-9397-08002B2CF9AE}" pid="7" name="MSIP_Label_ff1eda69-e03a-4156-b495-51c634f6687d_ActionId">
    <vt:lpwstr>58fed3c4-2f68-4bb6-bebc-cfe244dc43e4</vt:lpwstr>
  </property>
  <property fmtid="{D5CDD505-2E9C-101B-9397-08002B2CF9AE}" pid="8" name="MSIP_Label_ff1eda69-e03a-4156-b495-51c634f6687d_ContentBits">
    <vt:lpwstr>0</vt:lpwstr>
  </property>
  <property fmtid="{D5CDD505-2E9C-101B-9397-08002B2CF9AE}" pid="9" name="MSIP_Label_ff1eda69-e03a-4156-b495-51c634f6687d_Tag">
    <vt:lpwstr>10, 3, 0, 1</vt:lpwstr>
  </property>
  <property fmtid="{D5CDD505-2E9C-101B-9397-08002B2CF9AE}" pid="10" name="ContentTypeId">
    <vt:lpwstr>0x01010029DF90C231B11B47AF89F49346732DE7</vt:lpwstr>
  </property>
  <property fmtid="{D5CDD505-2E9C-101B-9397-08002B2CF9AE}" pid="11" name="MediaServiceImageTags">
    <vt:lpwstr/>
  </property>
</Properties>
</file>